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2D2F8-869F-4DFA-B84B-EE1F61A5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CE297-5CE0-4C8A-95AE-372F1E313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3783-85CF-4B15-B849-8240B3D40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FFF3B-7817-4A64-BE45-C18B303E4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40211-06B3-4F44-9D30-6184F6429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3318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EFAF-61E8-49E1-91B7-73B76D7F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EC57B-743C-4E9D-8069-3029A434E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6168-BBD7-431C-A6FC-C810E710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A440E-0741-47D2-8BE2-A5833D47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BBF60-5EC2-4D11-A5CE-1135B488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9118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75B4F7-9730-4194-B4FC-9640A7D78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1F32E-0FFB-4300-9B04-76AF4E225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898C1-7722-487F-9528-C5231FFF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93F8F-CF65-4B4E-9750-9D26AAC7B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BDB76-D2B5-4544-9E08-FF812BD4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0377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A06F5-3565-4C46-8587-446A3AF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5D8F-571B-47F9-B36D-00C62DEE0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1EE85-888C-416C-88E3-264A1E857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12266-387C-4DA1-B305-C4CBC0B2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D6282-9BB2-4A63-86BF-C410B1B1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818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402C5-D16E-4353-BCDF-1E04D71C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B792A-9C98-4E89-84DB-CFAE54CF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77C3C-E643-4927-9E31-BF17F93A4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14A6A-140C-48E9-AFC5-A325F93C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04CDA-DF26-4D56-B7CA-C81B4B88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15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7175-C105-44D9-9584-43811AC3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53A-ED51-4CC7-AF8A-A6566EB64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B9D6-EC23-4C8C-90A7-DD29E24F3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2A4AF-5944-4133-8736-5178328C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F9325-F70C-4E62-8FF9-683714D0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25830-98EF-4E92-A50A-9AEE2F5D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105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2F9F-13FE-4A21-B300-36ECEC29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2BAF2-1891-47FF-9702-1E4FC9500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2F160F-9B05-4821-9305-7B7D88CFE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E1C9-FE02-4C74-8F47-68AE295B7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D0460-5237-408F-A572-662A35F12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6A061-EC26-4BEF-AB33-500B6F82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56188-33C5-4683-ACA0-39DAC265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7695AF-F0E7-4987-8F14-45F07E96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704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47BB0-C93C-4B1D-A23E-C3D78913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9759-D553-4B08-A3E0-985484C3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041F7-DCD3-49D8-B93C-52C5DC37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0DD1F-7D21-4610-920E-FDECFFA9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76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657D3-58B1-4B4E-B918-BD566FC35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AC4EC7-1FFB-4D0D-8DDE-E7756D10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1BEA3-273F-457F-A248-FA468100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71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A616-AB83-4D92-A7D4-201B4F10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6A61-2BFA-4CDF-A76F-DE1733CB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E5E71-951D-4E79-8272-47C086CAD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0B66B-0569-41C3-A18C-BF611E3E8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7CC05-E50B-47FE-8426-D580218E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AD639-2F5F-4421-A287-0127801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60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44DB-D907-44F5-9D4F-0A912643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916B5-E7DA-49D4-9B54-297BB0CD8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3C7FF-AF99-451F-BA02-25CF2ED5E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9B14A-E5C4-43BF-BE25-16D5F952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1592A-95CF-424E-A6C3-B6C23425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209BF-3179-4BDE-9EE8-750D45E91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9362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209EF-400A-4385-8AFC-741281D2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6D8A-4174-4416-BB66-B156D40D5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86DC5-D979-4F72-9F3E-777988F8E8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7CF5B-C1E2-45CE-9938-D887995AF465}" type="datetimeFigureOut">
              <a:rPr lang="en-AU" smtClean="0"/>
              <a:t>31/03/2019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12BB6-0829-4090-ABAF-47382DBAF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569B8-05D9-4030-877D-52DAC227A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FC372-6CF5-460E-B588-AB276EA906E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905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0B54-25A9-4874-ABED-20E33C43C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I am </a:t>
            </a:r>
            <a:r>
              <a:rPr lang="en-US" i="1"/>
              <a:t>additional page</a:t>
            </a:r>
            <a:endParaRPr lang="en-AU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2B443-1609-4C67-8DBF-BC170F473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16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329DF-98BF-4741-A506-99F5543E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0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DCF9B8-86F2-4195-BEEC-53655F6B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76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2189A-E70B-4654-ADA5-8CEB3284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1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712D7-F0D4-493F-A218-CF25D0E9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4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7AD95-A8AA-4124-A58E-7B876350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70ADB3-A77E-41C4-AF4F-EBA1E2AF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81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58A52-FA36-4C3D-A4C1-08CED928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6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5DB6E-7A05-4B13-9CFF-B93B69E03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</Words>
  <Application>Microsoft Office PowerPoint</Application>
  <PresentationFormat>Widescreen</PresentationFormat>
  <Paragraphs>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 am additional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Siva Gorle</dc:creator>
  <cp:lastModifiedBy>Siva Gorle</cp:lastModifiedBy>
  <cp:revision>3</cp:revision>
  <dcterms:created xsi:type="dcterms:W3CDTF">2018-12-27T10:35:49Z</dcterms:created>
  <dcterms:modified xsi:type="dcterms:W3CDTF">2019-03-31T03:14:54Z</dcterms:modified>
</cp:coreProperties>
</file>